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8"/>
  </p:notesMasterIdLst>
  <p:handoutMasterIdLst>
    <p:handoutMasterId r:id="rId9"/>
  </p:handoutMasterIdLst>
  <p:sldIdLst>
    <p:sldId id="259" r:id="rId3"/>
    <p:sldId id="261" r:id="rId4"/>
    <p:sldId id="262" r:id="rId5"/>
    <p:sldId id="263" r:id="rId6"/>
    <p:sldId id="264" r:id="rId7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D638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06" autoAdjust="0"/>
    <p:restoredTop sz="97420" autoAdjust="0"/>
  </p:normalViewPr>
  <p:slideViewPr>
    <p:cSldViewPr snapToGrid="0">
      <p:cViewPr varScale="1">
        <p:scale>
          <a:sx n="157" d="100"/>
          <a:sy n="157" d="100"/>
        </p:scale>
        <p:origin x="288" y="8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2" d="100"/>
          <a:sy n="122" d="100"/>
        </p:scale>
        <p:origin x="5004" y="6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88E66E3D-FEE8-4CE6-86DD-E58D9FC7C56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2FDD093-16C7-4944-BAA9-647E07DDCE3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BB7272-3EC2-42DD-8AAA-949490721A66}" type="datetimeFigureOut">
              <a:rPr lang="sv-SE" smtClean="0"/>
              <a:t>2024-01-12</a:t>
            </a:fld>
            <a:endParaRPr lang="sv-S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81F74D5-EBD1-4204-95B7-FE63EFA8AB9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D38FF22-6D68-49D1-962B-90C97E7C6D4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EC8EEF-F2FF-4501-85F1-404CA619DBD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405281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38894D-C8D0-4D7F-9E74-C14961CB426D}" type="datetimeFigureOut">
              <a:rPr lang="sv-SE" smtClean="0"/>
              <a:t>2024-01-12</a:t>
            </a:fld>
            <a:endParaRPr lang="sv-S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7B0E17-1204-4992-AD4F-4ACD1C560A9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559570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CC8847-E9B0-4632-8B40-070F6E315C03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b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defRPr>
            </a:lvl1pPr>
          </a:lstStyle>
          <a:p>
            <a:r>
              <a:rPr lang="en-US" dirty="0"/>
              <a:t>Two-Line Heading</a:t>
            </a:r>
            <a:endParaRPr lang="sv-SE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BBA8488-C34A-42A4-8948-AFD540C1E30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 err="1"/>
              <a:t>Name</a:t>
            </a:r>
            <a:r>
              <a:rPr lang="sv-SE" dirty="0"/>
              <a:t>, Last </a:t>
            </a:r>
            <a:r>
              <a:rPr lang="sv-SE" dirty="0" err="1"/>
              <a:t>Name</a:t>
            </a:r>
            <a:r>
              <a:rPr lang="sv-SE" dirty="0"/>
              <a:t>, University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EC73AA-023B-4881-8402-4C5B359E91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C4E1A-C734-4723-99B4-0B3EFC6CC8EC}" type="datetimeFigureOut">
              <a:rPr lang="sv-SE" smtClean="0"/>
              <a:t>2024-01-12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B45E29-A8FD-4D24-8752-43BC877649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E31A67-2A0C-4C6C-9E24-5A5D874143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50D28-C6BC-4F09-A8BE-774D5B22A70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937359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11B842-140F-4084-9B62-3CD2797D11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00FC61B-BA65-431F-9DED-3EC82C886F2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>
                <a:latin typeface="+mj-lt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  <a:endParaRPr lang="sv-SE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02F16A4-ED44-4812-B6D7-704DE1F4B9A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latin typeface="+mj-lt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4DAD1E5-4C63-494F-97E9-41E450EF6C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C4E1A-C734-4723-99B4-0B3EFC6CC8EC}" type="datetimeFigureOut">
              <a:rPr lang="sv-SE" smtClean="0"/>
              <a:t>2024-01-12</a:t>
            </a:fld>
            <a:endParaRPr lang="sv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ABA2073-9CA4-4C26-8032-BF81AD6801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115B74E-0F70-4685-93A5-B2C30947C7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50D28-C6BC-4F09-A8BE-774D5B22A70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263949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306606-21C4-4FD4-A7E5-51C8AB9E2F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76507F4-5F8A-4528-9C28-F35A4F4E97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+mj-lt"/>
              </a:defRPr>
            </a:lvl1pPr>
            <a:lvl2pPr>
              <a:defRPr>
                <a:latin typeface="+mj-lt"/>
              </a:defRPr>
            </a:lvl2pPr>
            <a:lvl3pPr>
              <a:defRPr>
                <a:latin typeface="+mj-lt"/>
              </a:defRPr>
            </a:lvl3pPr>
            <a:lvl4pPr>
              <a:defRPr>
                <a:latin typeface="+mj-lt"/>
              </a:defRPr>
            </a:lvl4pPr>
            <a:lvl5pPr>
              <a:defRPr>
                <a:latin typeface="+mj-lt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v-SE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4FE3E0-383E-4354-85B3-1026FAB8B9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C4E1A-C734-4723-99B4-0B3EFC6CC8EC}" type="datetimeFigureOut">
              <a:rPr lang="sv-SE" smtClean="0"/>
              <a:t>2024-01-12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B3AA82-C35C-4181-A735-0965278FC5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4A95B2-82A6-4818-9052-4F4BFF1AA7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50D28-C6BC-4F09-A8BE-774D5B22A70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670402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1EF3B67-87EC-481A-9F28-EC69C91C248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>
            <a:lvl1pPr>
              <a:defRPr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7A6E775-0654-4B80-9AC6-ECCC7531E60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>
            <a:lvl1pPr>
              <a:defRPr>
                <a:latin typeface="+mj-lt"/>
              </a:defRPr>
            </a:lvl1pPr>
            <a:lvl2pPr>
              <a:defRPr>
                <a:latin typeface="+mj-lt"/>
              </a:defRPr>
            </a:lvl2pPr>
            <a:lvl3pPr>
              <a:defRPr>
                <a:latin typeface="+mj-lt"/>
              </a:defRPr>
            </a:lvl3pPr>
            <a:lvl4pPr>
              <a:defRPr>
                <a:latin typeface="+mj-lt"/>
              </a:defRPr>
            </a:lvl4pPr>
            <a:lvl5pPr>
              <a:defRPr>
                <a:latin typeface="+mj-lt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v-SE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BD24DB-78BD-4986-8E0C-2BABC5FD3B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C4E1A-C734-4723-99B4-0B3EFC6CC8EC}" type="datetimeFigureOut">
              <a:rPr lang="sv-SE" smtClean="0"/>
              <a:t>2024-01-12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12123B-D54C-47CF-A3BB-267C8EFC18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DC631F-C096-4441-AF53-4568892E4B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50D28-C6BC-4F09-A8BE-774D5B22A70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969902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CC8847-E9B0-4632-8B40-070F6E315C0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BBA8488-C34A-42A4-8948-AFD540C1E30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sv-SE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EC73AA-023B-4881-8402-4C5B359E91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C4E1A-C734-4723-99B4-0B3EFC6CC8EC}" type="datetimeFigureOut">
              <a:rPr lang="sv-SE" smtClean="0"/>
              <a:t>2024-01-12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B45E29-A8FD-4D24-8752-43BC877649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E31A67-2A0C-4C6C-9E24-5A5D874143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50D28-C6BC-4F09-A8BE-774D5B22A70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017839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752DEA-D33D-457F-A197-A088F32D6C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1F1A30-39DD-4F0D-95A6-D0BA3E312B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  <a:lvl3pPr>
              <a:defRPr>
                <a:latin typeface="+mj-lt"/>
              </a:defRPr>
            </a:lvl3pPr>
            <a:lvl4pPr>
              <a:defRPr>
                <a:latin typeface="+mj-lt"/>
              </a:defRPr>
            </a:lvl4pPr>
            <a:lvl5pPr>
              <a:defRPr>
                <a:latin typeface="+mj-lt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v-SE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E17DBB-F6F7-4E55-8041-A6F04D0A39A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475122" y="6346409"/>
            <a:ext cx="1448059" cy="350041"/>
          </a:xfrm>
        </p:spPr>
        <p:txBody>
          <a:bodyPr/>
          <a:lstStyle/>
          <a:p>
            <a:fld id="{660C4E1A-C734-4723-99B4-0B3EFC6CC8EC}" type="datetimeFigureOut">
              <a:rPr lang="sv-SE" smtClean="0"/>
              <a:t>2024-01-12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175F2F-2A09-4811-AB43-3E20A1F2E0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69C825-F6D6-4D26-9F98-344B40B519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934833" y="6351566"/>
            <a:ext cx="462290" cy="339725"/>
          </a:xfrm>
        </p:spPr>
        <p:txBody>
          <a:bodyPr/>
          <a:lstStyle/>
          <a:p>
            <a:fld id="{95550D28-C6BC-4F09-A8BE-774D5B22A70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94944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328586-4758-4C94-9C81-92AB45DB37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AAA3344-98D6-4E27-A0F0-7C034CC138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F84DD3-349A-4098-AB4A-5A68845743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C4E1A-C734-4723-99B4-0B3EFC6CC8EC}" type="datetimeFigureOut">
              <a:rPr lang="sv-SE" smtClean="0"/>
              <a:t>2024-01-12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0D0252-69D2-456D-83F7-4E3DAAEAF4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13DF34-4CA7-4912-A48A-9E03A0F029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50D28-C6BC-4F09-A8BE-774D5B22A70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918946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283F52-2AC3-4B26-B4CC-3F53822A63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0C21EF-00F2-4ECA-8BF0-5EEFA2019C9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06966" y="1620489"/>
            <a:ext cx="4884234" cy="3925384"/>
          </a:xfrm>
        </p:spPr>
        <p:txBody>
          <a:bodyPr/>
          <a:lstStyle>
            <a:lvl1pPr>
              <a:defRPr>
                <a:latin typeface="+mj-lt"/>
              </a:defRPr>
            </a:lvl1pPr>
            <a:lvl2pPr>
              <a:defRPr>
                <a:latin typeface="+mj-lt"/>
              </a:defRPr>
            </a:lvl2pPr>
            <a:lvl3pPr>
              <a:defRPr>
                <a:latin typeface="+mj-lt"/>
              </a:defRPr>
            </a:lvl3pPr>
            <a:lvl4pPr>
              <a:defRPr>
                <a:latin typeface="+mj-lt"/>
              </a:defRPr>
            </a:lvl4pPr>
            <a:lvl5pPr>
              <a:defRPr>
                <a:latin typeface="+mj-lt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v-SE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8CDA72A-EC17-4AA2-8E31-BA635ACB2E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96000" y="1620489"/>
            <a:ext cx="4886565" cy="3925384"/>
          </a:xfrm>
        </p:spPr>
        <p:txBody>
          <a:bodyPr/>
          <a:lstStyle>
            <a:lvl1pPr>
              <a:defRPr>
                <a:latin typeface="+mj-lt"/>
              </a:defRPr>
            </a:lvl1pPr>
            <a:lvl2pPr>
              <a:defRPr i="0">
                <a:latin typeface="+mj-lt"/>
              </a:defRPr>
            </a:lvl2pPr>
            <a:lvl3pPr>
              <a:defRPr>
                <a:latin typeface="+mj-lt"/>
              </a:defRPr>
            </a:lvl3pPr>
            <a:lvl4pPr>
              <a:defRPr>
                <a:latin typeface="+mj-lt"/>
              </a:defRPr>
            </a:lvl4pPr>
            <a:lvl5pPr>
              <a:defRPr i="0">
                <a:latin typeface="+mj-lt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v-SE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7766B77-47EE-48EE-8D0F-095C178DC8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C4E1A-C734-4723-99B4-0B3EFC6CC8EC}" type="datetimeFigureOut">
              <a:rPr lang="sv-SE" smtClean="0"/>
              <a:t>2024-01-12</a:t>
            </a:fld>
            <a:endParaRPr lang="sv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3867678-6F52-4C9F-A34A-5A9709F618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8D0B394-BFF6-489E-AA22-2559077340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50D28-C6BC-4F09-A8BE-774D5B22A70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167875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B9F40C-114B-492F-B1A6-B3AC3CD284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D360933-74C4-4A7C-B821-26AB909683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F78F3BF-58FE-45BC-B3D9-ED28F7B0AB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6"/>
            <a:ext cx="5157787" cy="3219218"/>
          </a:xfrm>
        </p:spPr>
        <p:txBody>
          <a:bodyPr/>
          <a:lstStyle>
            <a:lvl1pPr>
              <a:defRPr>
                <a:latin typeface="+mj-lt"/>
              </a:defRPr>
            </a:lvl1pPr>
            <a:lvl2pPr>
              <a:defRPr>
                <a:latin typeface="+mj-lt"/>
              </a:defRPr>
            </a:lvl2pPr>
            <a:lvl3pPr>
              <a:defRPr>
                <a:latin typeface="+mj-lt"/>
              </a:defRPr>
            </a:lvl3pPr>
            <a:lvl4pPr>
              <a:defRPr>
                <a:latin typeface="+mj-lt"/>
              </a:defRPr>
            </a:lvl4pPr>
            <a:lvl5pPr>
              <a:defRPr>
                <a:latin typeface="+mj-lt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v-SE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EFEF53E-14CF-44D3-B574-85E71776EBB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AB40361-3DAD-465B-AF0C-1017D8D84A2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6"/>
            <a:ext cx="5183188" cy="3219218"/>
          </a:xfrm>
        </p:spPr>
        <p:txBody>
          <a:bodyPr/>
          <a:lstStyle>
            <a:lvl1pPr>
              <a:defRPr>
                <a:latin typeface="+mj-lt"/>
              </a:defRPr>
            </a:lvl1pPr>
            <a:lvl2pPr>
              <a:defRPr>
                <a:latin typeface="+mj-lt"/>
              </a:defRPr>
            </a:lvl2pPr>
            <a:lvl3pPr>
              <a:defRPr>
                <a:latin typeface="+mj-lt"/>
              </a:defRPr>
            </a:lvl3pPr>
            <a:lvl4pPr>
              <a:defRPr>
                <a:latin typeface="+mj-lt"/>
              </a:defRPr>
            </a:lvl4pPr>
            <a:lvl5pPr>
              <a:defRPr>
                <a:latin typeface="+mj-lt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v-SE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83B60D8-1051-4359-A522-EC0ACF710E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C4E1A-C734-4723-99B4-0B3EFC6CC8EC}" type="datetimeFigureOut">
              <a:rPr lang="sv-SE" smtClean="0"/>
              <a:t>2024-01-12</a:t>
            </a:fld>
            <a:endParaRPr lang="sv-S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C04F4F4-7A88-424B-867C-F1B300EFAF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EBB4E69-4BC9-4313-9FA2-4EC89447D7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50D28-C6BC-4F09-A8BE-774D5B22A70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422223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4B0CA1-7A8D-45F2-8B3B-98214D87E9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3B112C5-1A74-4FA8-8A54-0BE964C9BC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C4E1A-C734-4723-99B4-0B3EFC6CC8EC}" type="datetimeFigureOut">
              <a:rPr lang="sv-SE" smtClean="0"/>
              <a:t>2024-01-12</a:t>
            </a:fld>
            <a:endParaRPr lang="sv-S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72081B5-E999-44CD-BE5E-01BF25B0E1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344A8DA-4A3D-4D9B-A225-08BBFE767D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50D28-C6BC-4F09-A8BE-774D5B22A70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002253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7B7861B-215C-4078-9D66-42B5FFBFF2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C4E1A-C734-4723-99B4-0B3EFC6CC8EC}" type="datetimeFigureOut">
              <a:rPr lang="sv-SE" smtClean="0"/>
              <a:t>2024-01-12</a:t>
            </a:fld>
            <a:endParaRPr lang="sv-S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309E8A2-2195-4B67-AE01-2F606D8A71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A15A501-934F-48D7-BF22-EA0E79104F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50D28-C6BC-4F09-A8BE-774D5B22A70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952850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C52215-374B-4097-B558-909042B1F4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2B8A56-6F9F-4F68-9543-941DBA1917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>
                <a:latin typeface="+mj-lt"/>
              </a:defRPr>
            </a:lvl1pPr>
            <a:lvl2pPr>
              <a:defRPr sz="2800">
                <a:latin typeface="+mj-lt"/>
              </a:defRPr>
            </a:lvl2pPr>
            <a:lvl3pPr>
              <a:defRPr sz="2400">
                <a:latin typeface="+mj-lt"/>
              </a:defRPr>
            </a:lvl3pPr>
            <a:lvl4pPr>
              <a:defRPr sz="2000">
                <a:latin typeface="+mj-lt"/>
              </a:defRPr>
            </a:lvl4pPr>
            <a:lvl5pPr>
              <a:defRPr sz="2000">
                <a:latin typeface="+mj-lt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v-SE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9489A7C-DA1D-41B0-9EAE-28B424B927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latin typeface="+mj-lt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8F33C47-397A-42C4-80C0-D2FA92B8EC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C4E1A-C734-4723-99B4-0B3EFC6CC8EC}" type="datetimeFigureOut">
              <a:rPr lang="sv-SE" smtClean="0"/>
              <a:t>2024-01-12</a:t>
            </a:fld>
            <a:endParaRPr lang="sv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88AEA85-EF18-4152-917F-9140C095BD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0A63273-87B0-4F92-872B-A2E877AC8F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50D28-C6BC-4F09-A8BE-774D5B22A70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743852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D638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A89F9F9B-4BBD-4A25-BD0A-F99A365392B7}"/>
              </a:ext>
            </a:extLst>
          </p:cNvPr>
          <p:cNvSpPr/>
          <p:nvPr userDrawn="1"/>
        </p:nvSpPr>
        <p:spPr>
          <a:xfrm>
            <a:off x="5630" y="0"/>
            <a:ext cx="12180740" cy="6858000"/>
          </a:xfrm>
          <a:prstGeom prst="rect">
            <a:avLst/>
          </a:prstGeom>
          <a:solidFill>
            <a:srgbClr val="37608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EE375DD-F1E6-4129-92C9-9EA4AB162B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8816" y="220133"/>
            <a:ext cx="11654365" cy="122754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endParaRPr lang="sv-SE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2453B78-4006-450C-A107-0EE33F2727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68817" y="1600491"/>
            <a:ext cx="11654364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v-SE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294D29-07D5-4D5C-A5A9-4432758AA3B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337805" y="6339906"/>
            <a:ext cx="1607608" cy="3500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bg1"/>
                </a:solidFill>
              </a:defRPr>
            </a:lvl1pPr>
          </a:lstStyle>
          <a:p>
            <a:fld id="{660C4E1A-C734-4723-99B4-0B3EFC6CC8EC}" type="datetimeFigureOut">
              <a:rPr lang="sv-SE" smtClean="0"/>
              <a:t>2024-01-12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5F0F48-5801-4CA5-B5DD-9A2B6AF40F5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296858" y="6325903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bg1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19CCEC-F549-41D5-809D-71DF8A13095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056407" y="6349431"/>
            <a:ext cx="866775" cy="339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fld id="{95550D28-C6BC-4F09-A8BE-774D5B22A703}" type="slidenum">
              <a:rPr lang="sv-SE" smtClean="0"/>
              <a:t>‹#›</a:t>
            </a:fld>
            <a:endParaRPr lang="sv-SE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5799182F-4C89-422D-AD8C-E9DEBFCAD0D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369"/>
          <a:stretch/>
        </p:blipFill>
        <p:spPr>
          <a:xfrm>
            <a:off x="-5630" y="812007"/>
            <a:ext cx="12192000" cy="5928305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A82C0E92-B8CD-4202-9BBA-0CD653EA4EDA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816" y="293726"/>
            <a:ext cx="2464917" cy="376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9368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4693C8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4693C8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4693C8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4693C8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4693C8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939D3EC7-B78F-4AFE-B24F-7F5FA4DD7F84}"/>
              </a:ext>
            </a:extLst>
          </p:cNvPr>
          <p:cNvSpPr/>
          <p:nvPr userDrawn="1"/>
        </p:nvSpPr>
        <p:spPr>
          <a:xfrm>
            <a:off x="1" y="6156251"/>
            <a:ext cx="12192000" cy="701749"/>
          </a:xfrm>
          <a:prstGeom prst="rect">
            <a:avLst/>
          </a:prstGeom>
          <a:solidFill>
            <a:srgbClr val="37608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EE375DD-F1E6-4129-92C9-9EA4AB162B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6966" y="220133"/>
            <a:ext cx="10038447" cy="122754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endParaRPr lang="sv-SE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2453B78-4006-450C-A107-0EE33F2727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06966" y="1600491"/>
            <a:ext cx="10038448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v-SE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294D29-07D5-4D5C-A5A9-4432758AA3B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337805" y="6339906"/>
            <a:ext cx="1607608" cy="3500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bg1"/>
                </a:solidFill>
              </a:defRPr>
            </a:lvl1pPr>
          </a:lstStyle>
          <a:p>
            <a:fld id="{660C4E1A-C734-4723-99B4-0B3EFC6CC8EC}" type="datetimeFigureOut">
              <a:rPr lang="sv-SE" smtClean="0"/>
              <a:t>2024-01-12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5F0F48-5801-4CA5-B5DD-9A2B6AF40F5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296858" y="6325903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bg1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19CCEC-F549-41D5-809D-71DF8A13095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056407" y="6349431"/>
            <a:ext cx="866775" cy="339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fld id="{95550D28-C6BC-4F09-A8BE-774D5B22A703}" type="slidenum">
              <a:rPr lang="sv-SE" smtClean="0"/>
              <a:t>‹#›</a:t>
            </a:fld>
            <a:endParaRPr lang="sv-SE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9D385636-7868-4B0A-B813-6C17912A88B6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816" y="6352555"/>
            <a:ext cx="1963889" cy="3001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70627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F47B2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F47B2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F47B20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F47B2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F47B2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73EFE52-8223-4261-B584-7A7668816C9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 err="1">
                <a:latin typeface="+mj-lt"/>
              </a:rPr>
              <a:t>Title</a:t>
            </a:r>
            <a:endParaRPr lang="sv-SE" dirty="0">
              <a:latin typeface="+mj-lt"/>
            </a:endParaRP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753CB87D-086A-4D85-9BCC-D9205128F1F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 err="1"/>
              <a:t>Subtitle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6165441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65717A-ABD7-4672-B865-11D39C5E6FC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sv-SE" dirty="0">
              <a:latin typeface="+mj-lt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D6CCB1-33CF-4549-89D1-6D68B664678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v-SE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5847897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E13224-70AC-468A-B308-82C90D42DD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AA8823-1BC5-4C39-8B10-5107EFC2FA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752791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A147DA-B9CE-4687-8E82-997290095D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442883-835B-4D41-90E4-635189D5BCB5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BF65DC3-C2F0-4A9C-AD8D-E366CFD484B0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3670331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ABF25B-0C42-4D9B-B448-0445EA889C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C5D22F-CA95-4306-A68D-6C3FE1FCF7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F3CF3C1-CF11-4786-AE7A-E010DE9F7EFD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05555094"/>
      </p:ext>
    </p:extLst>
  </p:cSld>
  <p:clrMapOvr>
    <a:masterClrMapping/>
  </p:clrMapOvr>
</p:sld>
</file>

<file path=ppt/theme/theme1.xml><?xml version="1.0" encoding="utf-8"?>
<a:theme xmlns:a="http://schemas.openxmlformats.org/drawingml/2006/main" name="WASP-HS_Teme">
  <a:themeElements>
    <a:clrScheme name="WASP-HS AI4HS2022">
      <a:dk1>
        <a:srgbClr val="000000"/>
      </a:dk1>
      <a:lt1>
        <a:sysClr val="window" lastClr="FFFFFF"/>
      </a:lt1>
      <a:dk2>
        <a:srgbClr val="376082"/>
      </a:dk2>
      <a:lt2>
        <a:srgbClr val="F2F2F2"/>
      </a:lt2>
      <a:accent1>
        <a:srgbClr val="4693C8"/>
      </a:accent1>
      <a:accent2>
        <a:srgbClr val="D87C3B"/>
      </a:accent2>
      <a:accent3>
        <a:srgbClr val="A5A5A5"/>
      </a:accent3>
      <a:accent4>
        <a:srgbClr val="376082"/>
      </a:accent4>
      <a:accent5>
        <a:srgbClr val="4693C8"/>
      </a:accent5>
      <a:accent6>
        <a:srgbClr val="D87C3B"/>
      </a:accent6>
      <a:hlink>
        <a:srgbClr val="000000"/>
      </a:hlink>
      <a:folHlink>
        <a:srgbClr val="4693C8"/>
      </a:folHlink>
    </a:clrScheme>
    <a:fontScheme name="WASP-HS AI4HS2022">
      <a:majorFont>
        <a:latin typeface="IBM Plex Sans"/>
        <a:ea typeface=""/>
        <a:cs typeface=""/>
      </a:majorFont>
      <a:minorFont>
        <a:latin typeface="IBM Plex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ASP-HS_Teme" id="{6B015E87-A4D4-4FFA-9D26-C1529CCE9616}" vid="{17BD1F07-538D-478E-A3C8-9EBA24683C9F}"/>
    </a:ext>
  </a:extLst>
</a:theme>
</file>

<file path=ppt/theme/theme2.xml><?xml version="1.0" encoding="utf-8"?>
<a:theme xmlns:a="http://schemas.openxmlformats.org/drawingml/2006/main" name="1_WASP-HS_Teme">
  <a:themeElements>
    <a:clrScheme name="Custom 1">
      <a:dk1>
        <a:srgbClr val="000000"/>
      </a:dk1>
      <a:lt1>
        <a:sysClr val="window" lastClr="FFFFFF"/>
      </a:lt1>
      <a:dk2>
        <a:srgbClr val="376082"/>
      </a:dk2>
      <a:lt2>
        <a:srgbClr val="F2F2F2"/>
      </a:lt2>
      <a:accent1>
        <a:srgbClr val="386283"/>
      </a:accent1>
      <a:accent2>
        <a:srgbClr val="F47B20"/>
      </a:accent2>
      <a:accent3>
        <a:srgbClr val="A5A5A5"/>
      </a:accent3>
      <a:accent4>
        <a:srgbClr val="386283"/>
      </a:accent4>
      <a:accent5>
        <a:srgbClr val="F47B20"/>
      </a:accent5>
      <a:accent6>
        <a:srgbClr val="A5A5A5"/>
      </a:accent6>
      <a:hlink>
        <a:srgbClr val="000000"/>
      </a:hlink>
      <a:folHlink>
        <a:srgbClr val="386283"/>
      </a:folHlink>
    </a:clrScheme>
    <a:fontScheme name="WASP-HS AI4HS2022">
      <a:majorFont>
        <a:latin typeface="IBM Plex Sans"/>
        <a:ea typeface=""/>
        <a:cs typeface=""/>
      </a:majorFont>
      <a:minorFont>
        <a:latin typeface="IBM Plex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ASP-HS_Teme" id="{6B015E87-A4D4-4FFA-9D26-C1529CCE9616}" vid="{17BD1F07-538D-478E-A3C8-9EBA24683C9F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8393</TotalTime>
  <Words>2</Words>
  <Application>Microsoft Office PowerPoint</Application>
  <PresentationFormat>Widescreen</PresentationFormat>
  <Paragraphs>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IBM Plex Sans</vt:lpstr>
      <vt:lpstr>Verdana</vt:lpstr>
      <vt:lpstr>WASP-HS_Teme</vt:lpstr>
      <vt:lpstr>1_WASP-HS_Teme</vt:lpstr>
      <vt:lpstr>Title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Hanna Nordin</dc:creator>
  <cp:lastModifiedBy>Hanna Nordin</cp:lastModifiedBy>
  <cp:revision>51</cp:revision>
  <dcterms:created xsi:type="dcterms:W3CDTF">2023-01-12T13:00:42Z</dcterms:created>
  <dcterms:modified xsi:type="dcterms:W3CDTF">2024-01-12T12:25:46Z</dcterms:modified>
</cp:coreProperties>
</file>