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21383625" cy="30275213"/>
  <p:notesSz cx="6799263" cy="992981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1681"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320214" algn="l" rtl="0" eaLnBrk="0" fontAlgn="base" hangingPunct="0">
      <a:spcBef>
        <a:spcPct val="0"/>
      </a:spcBef>
      <a:spcAft>
        <a:spcPct val="0"/>
      </a:spcAft>
      <a:defRPr sz="1681"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640429" algn="l" rtl="0" eaLnBrk="0" fontAlgn="base" hangingPunct="0">
      <a:spcBef>
        <a:spcPct val="0"/>
      </a:spcBef>
      <a:spcAft>
        <a:spcPct val="0"/>
      </a:spcAft>
      <a:defRPr sz="1681"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960643" algn="l" rtl="0" eaLnBrk="0" fontAlgn="base" hangingPunct="0">
      <a:spcBef>
        <a:spcPct val="0"/>
      </a:spcBef>
      <a:spcAft>
        <a:spcPct val="0"/>
      </a:spcAft>
      <a:defRPr sz="1681"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280858" algn="l" rtl="0" eaLnBrk="0" fontAlgn="base" hangingPunct="0">
      <a:spcBef>
        <a:spcPct val="0"/>
      </a:spcBef>
      <a:spcAft>
        <a:spcPct val="0"/>
      </a:spcAft>
      <a:defRPr sz="1681"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1601072" algn="l" defTabSz="640429" rtl="0" eaLnBrk="1" latinLnBrk="0" hangingPunct="1">
      <a:defRPr sz="1681"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1921286" algn="l" defTabSz="640429" rtl="0" eaLnBrk="1" latinLnBrk="0" hangingPunct="1">
      <a:defRPr sz="1681"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2241501" algn="l" defTabSz="640429" rtl="0" eaLnBrk="1" latinLnBrk="0" hangingPunct="1">
      <a:defRPr sz="1681"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2561715" algn="l" defTabSz="640429" rtl="0" eaLnBrk="1" latinLnBrk="0" hangingPunct="1">
      <a:defRPr sz="1681"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9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284"/>
    <a:srgbClr val="376082"/>
    <a:srgbClr val="D87C3B"/>
    <a:srgbClr val="FF8603"/>
    <a:srgbClr val="213896"/>
    <a:srgbClr val="4593C8"/>
    <a:srgbClr val="004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97403" autoAdjust="0"/>
  </p:normalViewPr>
  <p:slideViewPr>
    <p:cSldViewPr showGuides="1">
      <p:cViewPr varScale="1">
        <p:scale>
          <a:sx n="35" d="100"/>
          <a:sy n="35" d="100"/>
        </p:scale>
        <p:origin x="4132" y="140"/>
      </p:cViewPr>
      <p:guideLst>
        <p:guide orient="horz" pos="9536"/>
        <p:guide pos="67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1" d="100"/>
          <a:sy n="111" d="100"/>
        </p:scale>
        <p:origin x="5264" y="1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0E363835-5ECB-6B4A-AE9C-44AAEC8F095C}" type="datetimeFigureOut">
              <a:rPr lang="sv-SE" smtClean="0"/>
              <a:t>2025-12-01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1601"/>
            <a:ext cx="2946347" cy="49821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1342" y="9431601"/>
            <a:ext cx="2946347" cy="49821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D5EDF80B-9F4B-0149-931E-B5F485B4B6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5515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A7786933-488D-7C44-B5D1-CDE48034C267}" type="datetimeFigureOut">
              <a:rPr lang="sv-SE" smtClean="0"/>
              <a:t>2025-12-01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696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1601"/>
            <a:ext cx="2946347" cy="49821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1342" y="9431601"/>
            <a:ext cx="2946347" cy="49821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B39D90A8-ED21-904A-8F16-C281089CC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565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0429" rtl="0" eaLnBrk="1" latinLnBrk="0" hangingPunct="1">
      <a:defRPr sz="841" kern="1200">
        <a:solidFill>
          <a:schemeClr val="tx1"/>
        </a:solidFill>
        <a:latin typeface="+mn-lt"/>
        <a:ea typeface="+mn-ea"/>
        <a:cs typeface="+mn-cs"/>
      </a:defRPr>
    </a:lvl1pPr>
    <a:lvl2pPr marL="320214" algn="l" defTabSz="640429" rtl="0" eaLnBrk="1" latinLnBrk="0" hangingPunct="1">
      <a:defRPr sz="841" kern="1200">
        <a:solidFill>
          <a:schemeClr val="tx1"/>
        </a:solidFill>
        <a:latin typeface="+mn-lt"/>
        <a:ea typeface="+mn-ea"/>
        <a:cs typeface="+mn-cs"/>
      </a:defRPr>
    </a:lvl2pPr>
    <a:lvl3pPr marL="640429" algn="l" defTabSz="640429" rtl="0" eaLnBrk="1" latinLnBrk="0" hangingPunct="1">
      <a:defRPr sz="841" kern="1200">
        <a:solidFill>
          <a:schemeClr val="tx1"/>
        </a:solidFill>
        <a:latin typeface="+mn-lt"/>
        <a:ea typeface="+mn-ea"/>
        <a:cs typeface="+mn-cs"/>
      </a:defRPr>
    </a:lvl3pPr>
    <a:lvl4pPr marL="960643" algn="l" defTabSz="640429" rtl="0" eaLnBrk="1" latinLnBrk="0" hangingPunct="1">
      <a:defRPr sz="841" kern="1200">
        <a:solidFill>
          <a:schemeClr val="tx1"/>
        </a:solidFill>
        <a:latin typeface="+mn-lt"/>
        <a:ea typeface="+mn-ea"/>
        <a:cs typeface="+mn-cs"/>
      </a:defRPr>
    </a:lvl4pPr>
    <a:lvl5pPr marL="1280858" algn="l" defTabSz="640429" rtl="0" eaLnBrk="1" latinLnBrk="0" hangingPunct="1">
      <a:defRPr sz="841" kern="1200">
        <a:solidFill>
          <a:schemeClr val="tx1"/>
        </a:solidFill>
        <a:latin typeface="+mn-lt"/>
        <a:ea typeface="+mn-ea"/>
        <a:cs typeface="+mn-cs"/>
      </a:defRPr>
    </a:lvl5pPr>
    <a:lvl6pPr marL="1601072" algn="l" defTabSz="640429" rtl="0" eaLnBrk="1" latinLnBrk="0" hangingPunct="1">
      <a:defRPr sz="841" kern="1200">
        <a:solidFill>
          <a:schemeClr val="tx1"/>
        </a:solidFill>
        <a:latin typeface="+mn-lt"/>
        <a:ea typeface="+mn-ea"/>
        <a:cs typeface="+mn-cs"/>
      </a:defRPr>
    </a:lvl6pPr>
    <a:lvl7pPr marL="1921286" algn="l" defTabSz="640429" rtl="0" eaLnBrk="1" latinLnBrk="0" hangingPunct="1">
      <a:defRPr sz="841" kern="1200">
        <a:solidFill>
          <a:schemeClr val="tx1"/>
        </a:solidFill>
        <a:latin typeface="+mn-lt"/>
        <a:ea typeface="+mn-ea"/>
        <a:cs typeface="+mn-cs"/>
      </a:defRPr>
    </a:lvl7pPr>
    <a:lvl8pPr marL="2241501" algn="l" defTabSz="640429" rtl="0" eaLnBrk="1" latinLnBrk="0" hangingPunct="1">
      <a:defRPr sz="841" kern="1200">
        <a:solidFill>
          <a:schemeClr val="tx1"/>
        </a:solidFill>
        <a:latin typeface="+mn-lt"/>
        <a:ea typeface="+mn-ea"/>
        <a:cs typeface="+mn-cs"/>
      </a:defRPr>
    </a:lvl8pPr>
    <a:lvl9pPr marL="2561715" algn="l" defTabSz="640429" rtl="0" eaLnBrk="1" latinLnBrk="0" hangingPunct="1">
      <a:defRPr sz="8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7"/>
          <p:cNvSpPr>
            <a:spLocks noGrp="1"/>
          </p:cNvSpPr>
          <p:nvPr>
            <p:ph type="body" idx="10" hasCustomPrompt="1"/>
          </p:nvPr>
        </p:nvSpPr>
        <p:spPr>
          <a:xfrm>
            <a:off x="703855" y="4460185"/>
            <a:ext cx="19887784" cy="812325"/>
          </a:xfrm>
          <a:prstGeom prst="rect">
            <a:avLst/>
          </a:prstGeom>
        </p:spPr>
        <p:txBody>
          <a:bodyPr vert="horz"/>
          <a:lstStyle>
            <a:lvl1pPr algn="ctr">
              <a:buNone/>
              <a:defRPr sz="3324" b="0" i="0">
                <a:solidFill>
                  <a:schemeClr val="tx1"/>
                </a:solidFill>
                <a:latin typeface="Calibri" panose="020F0502020204030204" pitchFamily="34" charset="0"/>
                <a:ea typeface="Verdana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 dirty="0" err="1"/>
              <a:t>Name</a:t>
            </a:r>
            <a:r>
              <a:rPr lang="sv-SE" dirty="0"/>
              <a:t>, University</a:t>
            </a:r>
          </a:p>
        </p:txBody>
      </p:sp>
      <p:sp>
        <p:nvSpPr>
          <p:cNvPr id="9" name="Platshållare för text 7"/>
          <p:cNvSpPr>
            <a:spLocks noGrp="1"/>
          </p:cNvSpPr>
          <p:nvPr>
            <p:ph type="body" idx="11" hasCustomPrompt="1"/>
          </p:nvPr>
        </p:nvSpPr>
        <p:spPr>
          <a:xfrm>
            <a:off x="716717" y="5808613"/>
            <a:ext cx="19856223" cy="1507531"/>
          </a:xfrm>
          <a:prstGeom prst="rect">
            <a:avLst/>
          </a:prstGeom>
        </p:spPr>
        <p:txBody>
          <a:bodyPr vert="horz"/>
          <a:lstStyle>
            <a:lvl1pPr algn="ctr">
              <a:buNone/>
              <a:defRPr sz="2691" b="1" i="0">
                <a:solidFill>
                  <a:schemeClr val="tx1"/>
                </a:solidFill>
                <a:latin typeface="Calibri" panose="020F0502020204030204" pitchFamily="34" charset="0"/>
                <a:ea typeface="Verdana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 dirty="0" err="1"/>
              <a:t>Introduction</a:t>
            </a:r>
            <a:r>
              <a:rPr lang="sv-SE" dirty="0"/>
              <a:t> </a:t>
            </a:r>
            <a:r>
              <a:rPr lang="sv-SE" dirty="0" err="1"/>
              <a:t>here</a:t>
            </a:r>
            <a:endParaRPr lang="sv-SE" dirty="0"/>
          </a:p>
          <a:p>
            <a:pPr lvl="0"/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574ED67E-D479-40E9-847F-B4670C8A84C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952526" y="8080822"/>
            <a:ext cx="9447263" cy="8440880"/>
          </a:xfrm>
          <a:prstGeom prst="rect">
            <a:avLst/>
          </a:prstGeom>
        </p:spPr>
        <p:txBody>
          <a:bodyPr vert="horz"/>
          <a:lstStyle>
            <a:lvl1pPr>
              <a:buNone/>
              <a:defRPr sz="2216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l">
              <a:buFontTx/>
              <a:buNone/>
              <a:defRPr sz="1939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385">
                <a:solidFill>
                  <a:srgbClr val="000000"/>
                </a:solidFill>
              </a:defRPr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lang="sv-SE" dirty="0" err="1"/>
              <a:t>Type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  <a:p>
            <a:pPr lvl="1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two</a:t>
            </a:r>
            <a:endParaRPr lang="sv-SE" dirty="0"/>
          </a:p>
        </p:txBody>
      </p:sp>
      <p:sp>
        <p:nvSpPr>
          <p:cNvPr id="10" name="Platshållare för innehåll 3">
            <a:extLst>
              <a:ext uri="{FF2B5EF4-FFF2-40B4-BE49-F238E27FC236}">
                <a16:creationId xmlns:a16="http://schemas.microsoft.com/office/drawing/2014/main" id="{D5EEE72B-5D5C-4D4F-B36A-F0AD3C29495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123860" y="8080822"/>
            <a:ext cx="9277551" cy="8440880"/>
          </a:xfrm>
          <a:prstGeom prst="rect">
            <a:avLst/>
          </a:prstGeom>
        </p:spPr>
        <p:txBody>
          <a:bodyPr vert="horz"/>
          <a:lstStyle>
            <a:lvl1pPr>
              <a:buNone/>
              <a:defRPr sz="2216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buFontTx/>
              <a:buNone/>
              <a:defRPr sz="1939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385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lang="sv-SE" dirty="0" err="1"/>
              <a:t>Type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  <a:p>
            <a:pPr lvl="1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two</a:t>
            </a:r>
            <a:endParaRPr lang="sv-SE" dirty="0"/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9E54DB47-1066-4D9D-BF5A-441D1267E6A1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703855" y="2297967"/>
            <a:ext cx="19856222" cy="2158330"/>
          </a:xfrm>
          <a:prstGeom prst="rect">
            <a:avLst/>
          </a:prstGeom>
        </p:spPr>
        <p:txBody>
          <a:bodyPr vert="horz"/>
          <a:lstStyle>
            <a:lvl1pPr algn="ctr">
              <a:buNone/>
              <a:defRPr sz="6000" b="1" i="0">
                <a:solidFill>
                  <a:schemeClr val="tx1"/>
                </a:solidFill>
                <a:latin typeface="Calibri" panose="020F0502020204030204" pitchFamily="34" charset="0"/>
                <a:ea typeface="Verdana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 dirty="0"/>
              <a:t>Poster </a:t>
            </a:r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15" name="Platshållare för innehåll 3">
            <a:extLst>
              <a:ext uri="{FF2B5EF4-FFF2-40B4-BE49-F238E27FC236}">
                <a16:creationId xmlns:a16="http://schemas.microsoft.com/office/drawing/2014/main" id="{90C0E745-6856-46DE-AEE1-832B39A640A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952526" y="17407623"/>
            <a:ext cx="9447263" cy="8459175"/>
          </a:xfrm>
          <a:prstGeom prst="rect">
            <a:avLst/>
          </a:prstGeom>
        </p:spPr>
        <p:txBody>
          <a:bodyPr vert="horz"/>
          <a:lstStyle>
            <a:lvl1pPr>
              <a:buNone/>
              <a:defRPr sz="2216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buFontTx/>
              <a:buNone/>
              <a:defRPr sz="1939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385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lang="sv-SE" dirty="0" err="1"/>
              <a:t>Type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  <a:p>
            <a:pPr lvl="1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two</a:t>
            </a:r>
            <a:endParaRPr lang="sv-SE" dirty="0"/>
          </a:p>
        </p:txBody>
      </p:sp>
      <p:sp>
        <p:nvSpPr>
          <p:cNvPr id="16" name="Platshållare för innehåll 3">
            <a:extLst>
              <a:ext uri="{FF2B5EF4-FFF2-40B4-BE49-F238E27FC236}">
                <a16:creationId xmlns:a16="http://schemas.microsoft.com/office/drawing/2014/main" id="{0AE73E9F-1268-4ABB-A0F6-8F489786AE64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1123860" y="17407622"/>
            <a:ext cx="9277551" cy="8459175"/>
          </a:xfrm>
          <a:prstGeom prst="rect">
            <a:avLst/>
          </a:prstGeom>
        </p:spPr>
        <p:txBody>
          <a:bodyPr vert="horz"/>
          <a:lstStyle>
            <a:lvl1pPr>
              <a:buNone/>
              <a:defRPr sz="2216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buFontTx/>
              <a:buNone/>
              <a:defRPr sz="1939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385">
                <a:solidFill>
                  <a:srgbClr val="000000"/>
                </a:solidFill>
                <a:latin typeface="Georgia"/>
                <a:cs typeface="Georgia"/>
              </a:defRPr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lang="sv-SE" dirty="0" err="1"/>
              <a:t>Type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text </a:t>
            </a:r>
            <a:r>
              <a:rPr lang="sv-SE" dirty="0" err="1"/>
              <a:t>here</a:t>
            </a:r>
            <a:endParaRPr lang="sv-SE" dirty="0"/>
          </a:p>
          <a:p>
            <a:pPr lvl="1"/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two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0540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DBCCFDD-971E-4FD4-AB84-CC2ADB58C870}"/>
              </a:ext>
            </a:extLst>
          </p:cNvPr>
          <p:cNvSpPr/>
          <p:nvPr userDrawn="1"/>
        </p:nvSpPr>
        <p:spPr>
          <a:xfrm>
            <a:off x="-1" y="28099046"/>
            <a:ext cx="21383625" cy="2176167"/>
          </a:xfrm>
          <a:prstGeom prst="rect">
            <a:avLst/>
          </a:prstGeom>
          <a:solidFill>
            <a:srgbClr val="3762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426862-9DDF-49B4-951E-61EAE659A828}"/>
              </a:ext>
            </a:extLst>
          </p:cNvPr>
          <p:cNvSpPr txBox="1"/>
          <p:nvPr userDrawn="1"/>
        </p:nvSpPr>
        <p:spPr>
          <a:xfrm>
            <a:off x="5147196" y="420098"/>
            <a:ext cx="12673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600" b="1" dirty="0">
                <a:solidFill>
                  <a:schemeClr val="tx1"/>
                </a:solidFill>
                <a:latin typeface="IBM Plex Sans" panose="020B0503050203000203" pitchFamily="34" charset="0"/>
              </a:rPr>
              <a:t>Winter Conference 2026</a:t>
            </a:r>
          </a:p>
        </p:txBody>
      </p:sp>
      <p:sp>
        <p:nvSpPr>
          <p:cNvPr id="16" name="Platshållare för text 7">
            <a:extLst>
              <a:ext uri="{FF2B5EF4-FFF2-40B4-BE49-F238E27FC236}">
                <a16:creationId xmlns:a16="http://schemas.microsoft.com/office/drawing/2014/main" id="{6EF58D8C-FC16-41EF-938D-957157F3741F}"/>
              </a:ext>
            </a:extLst>
          </p:cNvPr>
          <p:cNvSpPr txBox="1">
            <a:spLocks/>
          </p:cNvSpPr>
          <p:nvPr userDrawn="1"/>
        </p:nvSpPr>
        <p:spPr>
          <a:xfrm>
            <a:off x="4403172" y="29320229"/>
            <a:ext cx="12577278" cy="463167"/>
          </a:xfrm>
          <a:prstGeom prst="rect">
            <a:avLst/>
          </a:prstGeom>
        </p:spPr>
        <p:txBody>
          <a:bodyPr vert="horz"/>
          <a:lstStyle>
            <a:lvl1pPr marL="529829" indent="-529829" algn="ctr" defTabSz="2119317" rtl="0" eaLnBrk="1" latinLnBrk="0" hangingPunct="1">
              <a:lnSpc>
                <a:spcPct val="90000"/>
              </a:lnSpc>
              <a:spcBef>
                <a:spcPts val="2318"/>
              </a:spcBef>
              <a:buFont typeface="Arial" panose="020B0604020202020204" pitchFamily="34" charset="0"/>
              <a:buNone/>
              <a:defRPr sz="2400" b="1" i="0" kern="1200" baseline="0">
                <a:solidFill>
                  <a:schemeClr val="bg1"/>
                </a:solidFill>
                <a:latin typeface="IBM Plex Sans" panose="020B0503050203000203" pitchFamily="34" charset="0"/>
                <a:ea typeface="Verdana" charset="0"/>
                <a:cs typeface="IBM Plex Sans" panose="020B0503050203000203" pitchFamily="34" charset="0"/>
              </a:defRPr>
            </a:lvl1pPr>
            <a:lvl2pPr marL="1589487" indent="-529829" algn="l" defTabSz="2119317" rtl="0" eaLnBrk="1" latinLnBrk="0" hangingPunct="1">
              <a:lnSpc>
                <a:spcPct val="90000"/>
              </a:lnSpc>
              <a:spcBef>
                <a:spcPts val="1159"/>
              </a:spcBef>
              <a:buFont typeface="Arial" panose="020B0604020202020204" pitchFamily="34" charset="0"/>
              <a:buChar char="•"/>
              <a:defRPr sz="32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49146" indent="-529829" algn="l" defTabSz="2119317" rtl="0" eaLnBrk="1" latinLnBrk="0" hangingPunct="1">
              <a:lnSpc>
                <a:spcPct val="90000"/>
              </a:lnSpc>
              <a:spcBef>
                <a:spcPts val="1159"/>
              </a:spcBef>
              <a:buFont typeface="Arial" panose="020B0604020202020204" pitchFamily="34" charset="0"/>
              <a:buChar char="•"/>
              <a:defRPr sz="32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08804" indent="-529829" algn="l" defTabSz="2119317" rtl="0" eaLnBrk="1" latinLnBrk="0" hangingPunct="1">
              <a:lnSpc>
                <a:spcPct val="90000"/>
              </a:lnSpc>
              <a:spcBef>
                <a:spcPts val="1159"/>
              </a:spcBef>
              <a:buFont typeface="Arial" panose="020B0604020202020204" pitchFamily="34" charset="0"/>
              <a:buChar char="•"/>
              <a:defRPr sz="32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768462" indent="-529829" algn="l" defTabSz="2119317" rtl="0" eaLnBrk="1" latinLnBrk="0" hangingPunct="1">
              <a:lnSpc>
                <a:spcPct val="90000"/>
              </a:lnSpc>
              <a:spcBef>
                <a:spcPts val="1159"/>
              </a:spcBef>
              <a:buFont typeface="Arial" panose="020B0604020202020204" pitchFamily="34" charset="0"/>
              <a:buChar char="•"/>
              <a:defRPr sz="32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28121" indent="-529829" algn="l" defTabSz="2119317" rtl="0" eaLnBrk="1" latinLnBrk="0" hangingPunct="1">
              <a:lnSpc>
                <a:spcPct val="90000"/>
              </a:lnSpc>
              <a:spcBef>
                <a:spcPts val="1159"/>
              </a:spcBef>
              <a:buFont typeface="Arial" panose="020B0604020202020204" pitchFamily="34" charset="0"/>
              <a:buChar char="•"/>
              <a:defRPr sz="41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887779" indent="-529829" algn="l" defTabSz="2119317" rtl="0" eaLnBrk="1" latinLnBrk="0" hangingPunct="1">
              <a:lnSpc>
                <a:spcPct val="90000"/>
              </a:lnSpc>
              <a:spcBef>
                <a:spcPts val="1159"/>
              </a:spcBef>
              <a:buFont typeface="Arial" panose="020B0604020202020204" pitchFamily="34" charset="0"/>
              <a:buChar char="•"/>
              <a:defRPr sz="41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947437" indent="-529829" algn="l" defTabSz="2119317" rtl="0" eaLnBrk="1" latinLnBrk="0" hangingPunct="1">
              <a:lnSpc>
                <a:spcPct val="90000"/>
              </a:lnSpc>
              <a:spcBef>
                <a:spcPts val="1159"/>
              </a:spcBef>
              <a:buFont typeface="Arial" panose="020B0604020202020204" pitchFamily="34" charset="0"/>
              <a:buChar char="•"/>
              <a:defRPr sz="41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07095" indent="-529829" algn="l" defTabSz="2119317" rtl="0" eaLnBrk="1" latinLnBrk="0" hangingPunct="1">
              <a:lnSpc>
                <a:spcPct val="90000"/>
              </a:lnSpc>
              <a:spcBef>
                <a:spcPts val="1159"/>
              </a:spcBef>
              <a:buFont typeface="Arial" panose="020B0604020202020204" pitchFamily="34" charset="0"/>
              <a:buChar char="•"/>
              <a:defRPr sz="41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sv-SE" sz="2000" b="0" dirty="0"/>
              <a:t>The Wallenberg AI, Autonomous Systems and Software Program– </a:t>
            </a:r>
            <a:r>
              <a:rPr lang="sv-SE" sz="2000" b="0" dirty="0" err="1"/>
              <a:t>Humanity</a:t>
            </a:r>
            <a:r>
              <a:rPr lang="sv-SE" sz="2000" b="0" dirty="0"/>
              <a:t> and Society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AC74E02-EAF7-45AF-B0D0-5FAE248373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31671" y="28675110"/>
            <a:ext cx="2520280" cy="38522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BFDC866-D82F-42ED-A54F-505F17D06AE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4708" y="663998"/>
            <a:ext cx="4062961" cy="621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1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ctr" defTabSz="2119317" rtl="0" eaLnBrk="1" latinLnBrk="0" hangingPunct="1">
        <a:lnSpc>
          <a:spcPct val="100000"/>
        </a:lnSpc>
        <a:spcBef>
          <a:spcPct val="0"/>
        </a:spcBef>
        <a:buNone/>
        <a:defRPr sz="6490" b="1" i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9829" indent="-529829" algn="l" defTabSz="2119317" rtl="0" eaLnBrk="1" latinLnBrk="0" hangingPunct="1">
        <a:lnSpc>
          <a:spcPct val="90000"/>
        </a:lnSpc>
        <a:spcBef>
          <a:spcPts val="2318"/>
        </a:spcBef>
        <a:buFont typeface="Arial" panose="020B0604020202020204" pitchFamily="34" charset="0"/>
        <a:buChar char="•"/>
        <a:defRPr sz="3708" kern="1200">
          <a:solidFill>
            <a:schemeClr val="tx1"/>
          </a:solidFill>
          <a:latin typeface="+mn-lt"/>
          <a:ea typeface="+mn-ea"/>
          <a:cs typeface="+mn-cs"/>
        </a:defRPr>
      </a:lvl1pPr>
      <a:lvl2pPr marL="1589487" indent="-529829" algn="l" defTabSz="2119317" rtl="0" eaLnBrk="1" latinLnBrk="0" hangingPunct="1">
        <a:lnSpc>
          <a:spcPct val="90000"/>
        </a:lnSpc>
        <a:spcBef>
          <a:spcPts val="1159"/>
        </a:spcBef>
        <a:buFont typeface="Arial" panose="020B0604020202020204" pitchFamily="34" charset="0"/>
        <a:buChar char="•"/>
        <a:defRPr sz="3245" kern="1200">
          <a:solidFill>
            <a:schemeClr val="tx1"/>
          </a:solidFill>
          <a:latin typeface="+mn-lt"/>
          <a:ea typeface="+mn-ea"/>
          <a:cs typeface="+mn-cs"/>
        </a:defRPr>
      </a:lvl2pPr>
      <a:lvl3pPr marL="2649146" indent="-529829" algn="l" defTabSz="2119317" rtl="0" eaLnBrk="1" latinLnBrk="0" hangingPunct="1">
        <a:lnSpc>
          <a:spcPct val="90000"/>
        </a:lnSpc>
        <a:spcBef>
          <a:spcPts val="1159"/>
        </a:spcBef>
        <a:buFont typeface="Arial" panose="020B0604020202020204" pitchFamily="34" charset="0"/>
        <a:buChar char="•"/>
        <a:defRPr sz="3245" kern="1200">
          <a:solidFill>
            <a:schemeClr val="tx1"/>
          </a:solidFill>
          <a:latin typeface="+mn-lt"/>
          <a:ea typeface="+mn-ea"/>
          <a:cs typeface="+mn-cs"/>
        </a:defRPr>
      </a:lvl3pPr>
      <a:lvl4pPr marL="3708804" indent="-529829" algn="l" defTabSz="2119317" rtl="0" eaLnBrk="1" latinLnBrk="0" hangingPunct="1">
        <a:lnSpc>
          <a:spcPct val="90000"/>
        </a:lnSpc>
        <a:spcBef>
          <a:spcPts val="1159"/>
        </a:spcBef>
        <a:buFont typeface="Arial" panose="020B0604020202020204" pitchFamily="34" charset="0"/>
        <a:buChar char="•"/>
        <a:defRPr sz="3245" kern="1200">
          <a:solidFill>
            <a:schemeClr val="tx1"/>
          </a:solidFill>
          <a:latin typeface="+mn-lt"/>
          <a:ea typeface="+mn-ea"/>
          <a:cs typeface="+mn-cs"/>
        </a:defRPr>
      </a:lvl4pPr>
      <a:lvl5pPr marL="4768462" indent="-529829" algn="l" defTabSz="2119317" rtl="0" eaLnBrk="1" latinLnBrk="0" hangingPunct="1">
        <a:lnSpc>
          <a:spcPct val="90000"/>
        </a:lnSpc>
        <a:spcBef>
          <a:spcPts val="1159"/>
        </a:spcBef>
        <a:buFont typeface="Arial" panose="020B0604020202020204" pitchFamily="34" charset="0"/>
        <a:buChar char="•"/>
        <a:defRPr sz="3245" kern="1200">
          <a:solidFill>
            <a:schemeClr val="tx1"/>
          </a:solidFill>
          <a:latin typeface="+mn-lt"/>
          <a:ea typeface="+mn-ea"/>
          <a:cs typeface="+mn-cs"/>
        </a:defRPr>
      </a:lvl5pPr>
      <a:lvl6pPr marL="5828121" indent="-529829" algn="l" defTabSz="2119317" rtl="0" eaLnBrk="1" latinLnBrk="0" hangingPunct="1">
        <a:lnSpc>
          <a:spcPct val="90000"/>
        </a:lnSpc>
        <a:spcBef>
          <a:spcPts val="1159"/>
        </a:spcBef>
        <a:buFont typeface="Arial" panose="020B0604020202020204" pitchFamily="34" charset="0"/>
        <a:buChar char="•"/>
        <a:defRPr sz="4172" kern="1200">
          <a:solidFill>
            <a:schemeClr val="tx1"/>
          </a:solidFill>
          <a:latin typeface="+mn-lt"/>
          <a:ea typeface="+mn-ea"/>
          <a:cs typeface="+mn-cs"/>
        </a:defRPr>
      </a:lvl6pPr>
      <a:lvl7pPr marL="6887779" indent="-529829" algn="l" defTabSz="2119317" rtl="0" eaLnBrk="1" latinLnBrk="0" hangingPunct="1">
        <a:lnSpc>
          <a:spcPct val="90000"/>
        </a:lnSpc>
        <a:spcBef>
          <a:spcPts val="1159"/>
        </a:spcBef>
        <a:buFont typeface="Arial" panose="020B0604020202020204" pitchFamily="34" charset="0"/>
        <a:buChar char="•"/>
        <a:defRPr sz="4172" kern="1200">
          <a:solidFill>
            <a:schemeClr val="tx1"/>
          </a:solidFill>
          <a:latin typeface="+mn-lt"/>
          <a:ea typeface="+mn-ea"/>
          <a:cs typeface="+mn-cs"/>
        </a:defRPr>
      </a:lvl7pPr>
      <a:lvl8pPr marL="7947437" indent="-529829" algn="l" defTabSz="2119317" rtl="0" eaLnBrk="1" latinLnBrk="0" hangingPunct="1">
        <a:lnSpc>
          <a:spcPct val="90000"/>
        </a:lnSpc>
        <a:spcBef>
          <a:spcPts val="1159"/>
        </a:spcBef>
        <a:buFont typeface="Arial" panose="020B0604020202020204" pitchFamily="34" charset="0"/>
        <a:buChar char="•"/>
        <a:defRPr sz="4172" kern="1200">
          <a:solidFill>
            <a:schemeClr val="tx1"/>
          </a:solidFill>
          <a:latin typeface="+mn-lt"/>
          <a:ea typeface="+mn-ea"/>
          <a:cs typeface="+mn-cs"/>
        </a:defRPr>
      </a:lvl8pPr>
      <a:lvl9pPr marL="9007095" indent="-529829" algn="l" defTabSz="2119317" rtl="0" eaLnBrk="1" latinLnBrk="0" hangingPunct="1">
        <a:lnSpc>
          <a:spcPct val="90000"/>
        </a:lnSpc>
        <a:spcBef>
          <a:spcPts val="1159"/>
        </a:spcBef>
        <a:buFont typeface="Arial" panose="020B0604020202020204" pitchFamily="34" charset="0"/>
        <a:buChar char="•"/>
        <a:defRPr sz="41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19317" rtl="0" eaLnBrk="1" latinLnBrk="0" hangingPunct="1">
        <a:defRPr sz="4172" kern="1200">
          <a:solidFill>
            <a:schemeClr val="tx1"/>
          </a:solidFill>
          <a:latin typeface="+mn-lt"/>
          <a:ea typeface="+mn-ea"/>
          <a:cs typeface="+mn-cs"/>
        </a:defRPr>
      </a:lvl1pPr>
      <a:lvl2pPr marL="1059658" algn="l" defTabSz="2119317" rtl="0" eaLnBrk="1" latinLnBrk="0" hangingPunct="1">
        <a:defRPr sz="4172" kern="1200">
          <a:solidFill>
            <a:schemeClr val="tx1"/>
          </a:solidFill>
          <a:latin typeface="+mn-lt"/>
          <a:ea typeface="+mn-ea"/>
          <a:cs typeface="+mn-cs"/>
        </a:defRPr>
      </a:lvl2pPr>
      <a:lvl3pPr marL="2119317" algn="l" defTabSz="2119317" rtl="0" eaLnBrk="1" latinLnBrk="0" hangingPunct="1">
        <a:defRPr sz="4172" kern="1200">
          <a:solidFill>
            <a:schemeClr val="tx1"/>
          </a:solidFill>
          <a:latin typeface="+mn-lt"/>
          <a:ea typeface="+mn-ea"/>
          <a:cs typeface="+mn-cs"/>
        </a:defRPr>
      </a:lvl3pPr>
      <a:lvl4pPr marL="3178975" algn="l" defTabSz="2119317" rtl="0" eaLnBrk="1" latinLnBrk="0" hangingPunct="1">
        <a:defRPr sz="4172" kern="1200">
          <a:solidFill>
            <a:schemeClr val="tx1"/>
          </a:solidFill>
          <a:latin typeface="+mn-lt"/>
          <a:ea typeface="+mn-ea"/>
          <a:cs typeface="+mn-cs"/>
        </a:defRPr>
      </a:lvl4pPr>
      <a:lvl5pPr marL="4238633" algn="l" defTabSz="2119317" rtl="0" eaLnBrk="1" latinLnBrk="0" hangingPunct="1">
        <a:defRPr sz="4172" kern="1200">
          <a:solidFill>
            <a:schemeClr val="tx1"/>
          </a:solidFill>
          <a:latin typeface="+mn-lt"/>
          <a:ea typeface="+mn-ea"/>
          <a:cs typeface="+mn-cs"/>
        </a:defRPr>
      </a:lvl5pPr>
      <a:lvl6pPr marL="5298291" algn="l" defTabSz="2119317" rtl="0" eaLnBrk="1" latinLnBrk="0" hangingPunct="1">
        <a:defRPr sz="4172" kern="1200">
          <a:solidFill>
            <a:schemeClr val="tx1"/>
          </a:solidFill>
          <a:latin typeface="+mn-lt"/>
          <a:ea typeface="+mn-ea"/>
          <a:cs typeface="+mn-cs"/>
        </a:defRPr>
      </a:lvl6pPr>
      <a:lvl7pPr marL="6357949" algn="l" defTabSz="2119317" rtl="0" eaLnBrk="1" latinLnBrk="0" hangingPunct="1">
        <a:defRPr sz="4172" kern="1200">
          <a:solidFill>
            <a:schemeClr val="tx1"/>
          </a:solidFill>
          <a:latin typeface="+mn-lt"/>
          <a:ea typeface="+mn-ea"/>
          <a:cs typeface="+mn-cs"/>
        </a:defRPr>
      </a:lvl7pPr>
      <a:lvl8pPr marL="7417607" algn="l" defTabSz="2119317" rtl="0" eaLnBrk="1" latinLnBrk="0" hangingPunct="1">
        <a:defRPr sz="4172" kern="1200">
          <a:solidFill>
            <a:schemeClr val="tx1"/>
          </a:solidFill>
          <a:latin typeface="+mn-lt"/>
          <a:ea typeface="+mn-ea"/>
          <a:cs typeface="+mn-cs"/>
        </a:defRPr>
      </a:lvl8pPr>
      <a:lvl9pPr marL="8477266" algn="l" defTabSz="2119317" rtl="0" eaLnBrk="1" latinLnBrk="0" hangingPunct="1">
        <a:defRPr sz="41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886" userDrawn="1">
          <p15:clr>
            <a:srgbClr val="F26B43"/>
          </p15:clr>
        </p15:guide>
        <p15:guide id="3" pos="10584" userDrawn="1">
          <p15:clr>
            <a:srgbClr val="F26B43"/>
          </p15:clr>
        </p15:guide>
        <p15:guide id="4" orient="horz" pos="15340" userDrawn="1">
          <p15:clr>
            <a:srgbClr val="F26B43"/>
          </p15:clr>
        </p15:guide>
        <p15:guide id="5" pos="423" userDrawn="1">
          <p15:clr>
            <a:srgbClr val="F26B43"/>
          </p15:clr>
        </p15:guide>
        <p15:guide id="6" pos="10238" userDrawn="1">
          <p15:clr>
            <a:srgbClr val="F26B43"/>
          </p15:clr>
        </p15:guide>
        <p15:guide id="7" pos="3225" userDrawn="1">
          <p15:clr>
            <a:srgbClr val="F26B43"/>
          </p15:clr>
        </p15:guide>
        <p15:guide id="8" pos="13047" userDrawn="1">
          <p15:clr>
            <a:srgbClr val="F26B43"/>
          </p15:clr>
        </p15:guide>
        <p15:guide id="9" orient="horz" pos="4128" userDrawn="1">
          <p15:clr>
            <a:srgbClr val="F26B43"/>
          </p15:clr>
        </p15:guide>
        <p15:guide id="10" orient="horz" pos="9134" userDrawn="1">
          <p15:clr>
            <a:srgbClr val="F26B43"/>
          </p15:clr>
        </p15:guide>
        <p15:guide id="11" orient="horz" pos="783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370CAC-C2B5-44F9-A086-AEA5F34C70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1898" y="7792789"/>
            <a:ext cx="9447263" cy="9516456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45AC5F7-877C-4C19-8668-9066B196B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23860" y="7792789"/>
            <a:ext cx="9277551" cy="9516456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25804B7-57AA-4829-9D88-7A26D7D0862A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703855" y="4624438"/>
            <a:ext cx="19887784" cy="652072"/>
          </a:xfrm>
        </p:spPr>
        <p:txBody>
          <a:bodyPr/>
          <a:lstStyle/>
          <a:p>
            <a:endParaRPr lang="sv-SE" dirty="0">
              <a:latin typeface="IBM Plex Sans" panose="020B0503050203000203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24D4A02-FAB0-46FC-A57D-511C9421C948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sv-SE" b="0" dirty="0">
              <a:latin typeface="IBM Plex Sans" panose="020B0503050203000203" pitchFamily="34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A1F32EC-F895-415B-A0F7-2EE6915E802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921897" y="17813618"/>
            <a:ext cx="9447263" cy="9516456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A2FBFA4D-6508-490B-873A-99BED9469AC7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11123860" y="17813619"/>
            <a:ext cx="9277551" cy="9516456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FA8349-7C7D-4396-9440-BD4BC8CBBAA3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735416" y="5780885"/>
            <a:ext cx="19856223" cy="1507531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2018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1_umu">
  <a:themeElements>
    <a:clrScheme name="Umeå Universitet">
      <a:dk1>
        <a:sysClr val="windowText" lastClr="000000"/>
      </a:dk1>
      <a:lt1>
        <a:sysClr val="window" lastClr="FFFFFF"/>
      </a:lt1>
      <a:dk2>
        <a:srgbClr val="5F5F5F"/>
      </a:dk2>
      <a:lt2>
        <a:srgbClr val="E6E6E6"/>
      </a:lt2>
      <a:accent1>
        <a:srgbClr val="2A4765"/>
      </a:accent1>
      <a:accent2>
        <a:srgbClr val="EABAB9"/>
      </a:accent2>
      <a:accent3>
        <a:srgbClr val="73A790"/>
      </a:accent3>
      <a:accent4>
        <a:srgbClr val="D7B17C"/>
      </a:accent4>
      <a:accent5>
        <a:srgbClr val="F1EFE4"/>
      </a:accent5>
      <a:accent6>
        <a:srgbClr val="EDDDDB"/>
      </a:accent6>
      <a:hlink>
        <a:srgbClr val="000000"/>
      </a:hlink>
      <a:folHlink>
        <a:srgbClr val="000000"/>
      </a:folHlink>
    </a:clrScheme>
    <a:fontScheme name="Umeå Universitet">
      <a:majorFont>
        <a:latin typeface="Verdana"/>
        <a:ea typeface=""/>
        <a:cs typeface=""/>
      </a:majorFont>
      <a:minorFont>
        <a:latin typeface="Georgi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2CC3EA6F-A40D-7B4E-AB62-AC898495B61B}" vid="{6160B30A-07DC-7A4C-8CFA-F28AE038DB9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22367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IBM Plex Sans</vt:lpstr>
      <vt:lpstr>Verdana</vt:lpstr>
      <vt:lpstr>ヒラギノ角ゴ Pro W3</vt:lpstr>
      <vt:lpstr>Tema1_umu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 Nordin</dc:creator>
  <cp:lastModifiedBy>Hanna Nordin</cp:lastModifiedBy>
  <cp:revision>28</cp:revision>
  <cp:lastPrinted>2023-01-12T10:35:49Z</cp:lastPrinted>
  <dcterms:created xsi:type="dcterms:W3CDTF">2023-01-03T08:50:14Z</dcterms:created>
  <dcterms:modified xsi:type="dcterms:W3CDTF">2025-12-01T09:07:50Z</dcterms:modified>
</cp:coreProperties>
</file>